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118" r:id="rId2"/>
    <p:sldId id="2238" r:id="rId3"/>
    <p:sldId id="2186" r:id="rId4"/>
    <p:sldId id="2157" r:id="rId5"/>
    <p:sldId id="2249" r:id="rId6"/>
    <p:sldId id="2194" r:id="rId7"/>
    <p:sldId id="2258" r:id="rId8"/>
    <p:sldId id="2259" r:id="rId9"/>
    <p:sldId id="2260" r:id="rId10"/>
    <p:sldId id="2201" r:id="rId11"/>
    <p:sldId id="2189" r:id="rId12"/>
    <p:sldId id="2131" r:id="rId13"/>
    <p:sldId id="2132" r:id="rId14"/>
    <p:sldId id="2248" r:id="rId15"/>
    <p:sldId id="2160" r:id="rId16"/>
    <p:sldId id="2250" r:id="rId17"/>
    <p:sldId id="2164" r:id="rId18"/>
    <p:sldId id="2232" r:id="rId19"/>
    <p:sldId id="2165" r:id="rId20"/>
    <p:sldId id="2234" r:id="rId21"/>
    <p:sldId id="2227" r:id="rId22"/>
    <p:sldId id="2246" r:id="rId23"/>
    <p:sldId id="2233" r:id="rId24"/>
    <p:sldId id="2257" r:id="rId25"/>
    <p:sldId id="2170" r:id="rId26"/>
    <p:sldId id="2229" r:id="rId27"/>
    <p:sldId id="2202" r:id="rId28"/>
    <p:sldId id="2200" r:id="rId29"/>
    <p:sldId id="2198" r:id="rId30"/>
    <p:sldId id="2197" r:id="rId31"/>
    <p:sldId id="2220" r:id="rId32"/>
    <p:sldId id="2254" r:id="rId33"/>
    <p:sldId id="2190" r:id="rId34"/>
    <p:sldId id="2177" r:id="rId35"/>
    <p:sldId id="2191" r:id="rId36"/>
    <p:sldId id="2225" r:id="rId37"/>
    <p:sldId id="2166" r:id="rId38"/>
    <p:sldId id="2244" r:id="rId39"/>
    <p:sldId id="2176" r:id="rId40"/>
    <p:sldId id="2226" r:id="rId41"/>
    <p:sldId id="2247" r:id="rId42"/>
    <p:sldId id="2236" r:id="rId43"/>
    <p:sldId id="2251" r:id="rId44"/>
    <p:sldId id="2167" r:id="rId45"/>
    <p:sldId id="2179" r:id="rId46"/>
    <p:sldId id="2256" r:id="rId47"/>
    <p:sldId id="2206" r:id="rId48"/>
    <p:sldId id="2240" r:id="rId49"/>
    <p:sldId id="2252" r:id="rId50"/>
    <p:sldId id="2214" r:id="rId51"/>
    <p:sldId id="614" r:id="rId52"/>
    <p:sldId id="2210" r:id="rId53"/>
    <p:sldId id="2241" r:id="rId54"/>
    <p:sldId id="2215" r:id="rId55"/>
    <p:sldId id="2228" r:id="rId56"/>
    <p:sldId id="2245" r:id="rId57"/>
    <p:sldId id="2253" r:id="rId58"/>
    <p:sldId id="2219" r:id="rId59"/>
    <p:sldId id="2169" r:id="rId60"/>
    <p:sldId id="2213" r:id="rId61"/>
    <p:sldId id="2212" r:id="rId62"/>
    <p:sldId id="2204" r:id="rId63"/>
    <p:sldId id="2208" r:id="rId64"/>
    <p:sldId id="2224" r:id="rId65"/>
    <p:sldId id="2193" r:id="rId66"/>
    <p:sldId id="2161" r:id="rId67"/>
    <p:sldId id="2205" r:id="rId68"/>
    <p:sldId id="2211" r:id="rId69"/>
    <p:sldId id="2217" r:id="rId70"/>
    <p:sldId id="2159" r:id="rId7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85801" autoAdjust="0"/>
  </p:normalViewPr>
  <p:slideViewPr>
    <p:cSldViewPr>
      <p:cViewPr varScale="1">
        <p:scale>
          <a:sx n="67" d="100"/>
          <a:sy n="67" d="100"/>
        </p:scale>
        <p:origin x="156" y="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6"/>
            <a:ext cx="5715000" cy="7506093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 &amp; Shin-Han Shiu</a:t>
            </a: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Plant Biology 2020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-457200"/>
            <a:ext cx="3505200" cy="81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So much data!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mechanistic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Can be transfer to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relatively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incorrect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Info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4" grpId="0" build="p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349875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lvl="1"/>
            <a:r>
              <a:rPr lang="en-US" dirty="0"/>
              <a:t>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24000" y="17639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694680" y="2754609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04304" y="36673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267200" y="36504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59539" y="23873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388318" y="24158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490207" y="23873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22437" y="27461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0" y="24608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57398" y="24381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53105" y="2746173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182565" y="23899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57394" y="24703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280973" y="38493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0753" y="18445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219200"/>
            <a:ext cx="3369797" cy="53340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219200"/>
            <a:ext cx="3337881" cy="53340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09005"/>
              </p:ext>
            </p:extLst>
          </p:nvPr>
        </p:nvGraphicFramePr>
        <p:xfrm>
          <a:off x="4576550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857"/>
              </p:ext>
            </p:extLst>
          </p:nvPr>
        </p:nvGraphicFramePr>
        <p:xfrm>
          <a:off x="8303204" y="25303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410201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numeric label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on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Put a categorical label on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219200"/>
            <a:ext cx="3444090" cy="5334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6479"/>
              </p:ext>
            </p:extLst>
          </p:nvPr>
        </p:nvGraphicFramePr>
        <p:xfrm>
          <a:off x="821032" y="25146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457727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18575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18575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3364100" y="352223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53476" y="80579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361668" y="2743200"/>
            <a:ext cx="1194679" cy="1425212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84551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1371600" y="3110239"/>
            <a:ext cx="1794655" cy="1262996"/>
          </a:xfrm>
          <a:prstGeom prst="wedgeRoundRectCallout">
            <a:avLst>
              <a:gd name="adj1" fmla="val 75978"/>
              <a:gd name="adj2" fmla="val -120538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ask for you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839200" y="2841112"/>
            <a:ext cx="1905000" cy="1801251"/>
          </a:xfrm>
          <a:prstGeom prst="wedgeRoundRectCallout">
            <a:avLst>
              <a:gd name="adj1" fmla="val -92787"/>
              <a:gd name="adj2" fmla="val -86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permit, we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5105400" y="3585330"/>
            <a:ext cx="2057400" cy="2994812"/>
            <a:chOff x="9982200" y="3650461"/>
            <a:chExt cx="2057400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982200" y="3650461"/>
              <a:ext cx="2057400" cy="2994812"/>
            </a:xfrm>
            <a:prstGeom prst="wedgeRoundRectCallout">
              <a:avLst>
                <a:gd name="adj1" fmla="val -73693"/>
                <a:gd name="adj2" fmla="val -96828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 the chat function to ask questions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0800" y="4701421"/>
              <a:ext cx="1584486" cy="177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tend to have positive or negative genetic interactions?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2191D-17E4-4B00-B3F7-D6F31C59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3783">
            <a:off x="5587550" y="1796029"/>
            <a:ext cx="6391851" cy="4789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D446E7-D773-4E8C-A4EF-58F0BB64C044}"/>
              </a:ext>
            </a:extLst>
          </p:cNvPr>
          <p:cNvSpPr txBox="1"/>
          <p:nvPr/>
        </p:nvSpPr>
        <p:spPr>
          <a:xfrm rot="21090550">
            <a:off x="9009287" y="172715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Science</a:t>
            </a:r>
            <a:r>
              <a:rPr lang="en-US" dirty="0"/>
              <a:t> 2016 353:1381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interaction</a:t>
            </a:r>
          </a:p>
          <a:p>
            <a:r>
              <a:rPr lang="en-US" dirty="0"/>
              <a:t>(additive)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233300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Negative</a:t>
            </a:r>
            <a:r>
              <a:rPr lang="en-US" dirty="0"/>
              <a:t> interaction</a:t>
            </a:r>
          </a:p>
          <a:p>
            <a:r>
              <a:rPr lang="en-US" dirty="0"/>
              <a:t>(worse than expected)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Positive</a:t>
            </a:r>
            <a:r>
              <a:rPr lang="en-US" dirty="0"/>
              <a:t> interaction</a:t>
            </a:r>
          </a:p>
          <a:p>
            <a:r>
              <a:rPr lang="en-US" dirty="0"/>
              <a:t>(better than expected)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981199"/>
            <a:ext cx="3369797" cy="48006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981200"/>
            <a:ext cx="3337881" cy="48006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8132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060366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981199"/>
            <a:ext cx="3444090" cy="4800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47364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is too hard, let’s do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kinds of genes when they are mutated together tend have strong fitness cost?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88905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8" grpId="0" animBg="1"/>
      <p:bldP spid="11" grpId="0" animBg="1"/>
      <p:bldP spid="12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5800" y="1752600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Slides for the notebook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47020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interesting and what’s confusing?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How</a:t>
                      </a:r>
                      <a:r>
                        <a:rPr lang="en-US" sz="2400" baseline="0" dirty="0"/>
                        <a:t> may you apply ML and what data do you need?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2563812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6255" y="4294186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436423"/>
              </p:ext>
            </p:extLst>
          </p:nvPr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542274"/>
              </p:ext>
            </p:extLst>
          </p:nvPr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6759"/>
              </p:ext>
            </p:extLst>
          </p:nvPr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965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9435739"/>
              </p:ext>
            </p:extLst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6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30" grpId="0">
        <p:bldAsOne/>
      </p:bldGraphic>
      <p:bldP spid="32" grpId="0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40704</TotalTime>
  <Words>6270</Words>
  <Application>Microsoft Office PowerPoint</Application>
  <PresentationFormat>Widescreen</PresentationFormat>
  <Paragraphs>2879</Paragraphs>
  <Slides>70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Why ML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Interaction is too hard, let’s do something else</vt:lpstr>
      <vt:lpstr>PowerPoint Presentation</vt:lpstr>
      <vt:lpstr>Switching to Jupyter notebook</vt:lpstr>
      <vt:lpstr>Recap</vt:lpstr>
      <vt:lpstr>Building ML models</vt:lpstr>
      <vt:lpstr>Discussion</vt:lpstr>
      <vt:lpstr>Resources</vt:lpstr>
      <vt:lpstr>Limitations of ML</vt:lpstr>
      <vt:lpstr>Summary</vt:lpstr>
      <vt:lpstr>Thanks for coming…</vt:lpstr>
      <vt:lpstr>Slides for the notebook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2015</cp:revision>
  <cp:lastPrinted>2012-10-21T07:50:44Z</cp:lastPrinted>
  <dcterms:created xsi:type="dcterms:W3CDTF">2008-09-03T02:14:15Z</dcterms:created>
  <dcterms:modified xsi:type="dcterms:W3CDTF">2020-07-22T21:28:03Z</dcterms:modified>
</cp:coreProperties>
</file>